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toryBook Rough" charset="1" panose="00000500000000000000"/>
      <p:regular r:id="rId10"/>
    </p:embeddedFont>
    <p:embeddedFont>
      <p:font typeface="StoryBook Rough Italics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png" Type="http://schemas.openxmlformats.org/officeDocument/2006/relationships/image"/><Relationship Id="rId12" Target="../media/image50.sv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5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9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53995">
            <a:off x="13291279" y="-157980"/>
            <a:ext cx="5995585" cy="2660541"/>
          </a:xfrm>
          <a:custGeom>
            <a:avLst/>
            <a:gdLst/>
            <a:ahLst/>
            <a:cxnLst/>
            <a:rect r="r" b="b" t="t" l="l"/>
            <a:pathLst>
              <a:path h="2660541" w="5995585">
                <a:moveTo>
                  <a:pt x="0" y="0"/>
                </a:moveTo>
                <a:lnTo>
                  <a:pt x="5995585" y="0"/>
                </a:lnTo>
                <a:lnTo>
                  <a:pt x="5995585" y="2660541"/>
                </a:lnTo>
                <a:lnTo>
                  <a:pt x="0" y="2660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891265">
            <a:off x="14465191" y="6882388"/>
            <a:ext cx="5588219" cy="2479772"/>
          </a:xfrm>
          <a:custGeom>
            <a:avLst/>
            <a:gdLst/>
            <a:ahLst/>
            <a:cxnLst/>
            <a:rect r="r" b="b" t="t" l="l"/>
            <a:pathLst>
              <a:path h="2479772" w="5588219">
                <a:moveTo>
                  <a:pt x="0" y="0"/>
                </a:moveTo>
                <a:lnTo>
                  <a:pt x="5588218" y="0"/>
                </a:lnTo>
                <a:lnTo>
                  <a:pt x="5588218" y="2479772"/>
                </a:lnTo>
                <a:lnTo>
                  <a:pt x="0" y="2479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891265">
            <a:off x="-1455351" y="-211186"/>
            <a:ext cx="5588219" cy="2479772"/>
          </a:xfrm>
          <a:custGeom>
            <a:avLst/>
            <a:gdLst/>
            <a:ahLst/>
            <a:cxnLst/>
            <a:rect r="r" b="b" t="t" l="l"/>
            <a:pathLst>
              <a:path h="2479772" w="5588219">
                <a:moveTo>
                  <a:pt x="0" y="0"/>
                </a:moveTo>
                <a:lnTo>
                  <a:pt x="5588219" y="0"/>
                </a:lnTo>
                <a:lnTo>
                  <a:pt x="5588219" y="2479772"/>
                </a:lnTo>
                <a:lnTo>
                  <a:pt x="0" y="2479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22439">
            <a:off x="3234337" y="1151779"/>
            <a:ext cx="1769883" cy="1879220"/>
          </a:xfrm>
          <a:custGeom>
            <a:avLst/>
            <a:gdLst/>
            <a:ahLst/>
            <a:cxnLst/>
            <a:rect r="r" b="b" t="t" l="l"/>
            <a:pathLst>
              <a:path h="1879220" w="1769883">
                <a:moveTo>
                  <a:pt x="0" y="0"/>
                </a:moveTo>
                <a:lnTo>
                  <a:pt x="1769883" y="0"/>
                </a:lnTo>
                <a:lnTo>
                  <a:pt x="1769883" y="1879219"/>
                </a:lnTo>
                <a:lnTo>
                  <a:pt x="0" y="1879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7524" y="2799254"/>
            <a:ext cx="1805645" cy="1244253"/>
          </a:xfrm>
          <a:custGeom>
            <a:avLst/>
            <a:gdLst/>
            <a:ahLst/>
            <a:cxnLst/>
            <a:rect r="r" b="b" t="t" l="l"/>
            <a:pathLst>
              <a:path h="1244253" w="1805645">
                <a:moveTo>
                  <a:pt x="0" y="0"/>
                </a:moveTo>
                <a:lnTo>
                  <a:pt x="1805645" y="0"/>
                </a:lnTo>
                <a:lnTo>
                  <a:pt x="1805645" y="1244254"/>
                </a:lnTo>
                <a:lnTo>
                  <a:pt x="0" y="1244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4143523">
            <a:off x="14684964" y="1447796"/>
            <a:ext cx="2181694" cy="1570819"/>
          </a:xfrm>
          <a:custGeom>
            <a:avLst/>
            <a:gdLst/>
            <a:ahLst/>
            <a:cxnLst/>
            <a:rect r="r" b="b" t="t" l="l"/>
            <a:pathLst>
              <a:path h="1570819" w="2181694">
                <a:moveTo>
                  <a:pt x="2181694" y="0"/>
                </a:moveTo>
                <a:lnTo>
                  <a:pt x="0" y="0"/>
                </a:lnTo>
                <a:lnTo>
                  <a:pt x="0" y="1570819"/>
                </a:lnTo>
                <a:lnTo>
                  <a:pt x="2181694" y="1570819"/>
                </a:lnTo>
                <a:lnTo>
                  <a:pt x="218169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662805">
            <a:off x="16563673" y="8348240"/>
            <a:ext cx="1344943" cy="1512717"/>
          </a:xfrm>
          <a:custGeom>
            <a:avLst/>
            <a:gdLst/>
            <a:ahLst/>
            <a:cxnLst/>
            <a:rect r="r" b="b" t="t" l="l"/>
            <a:pathLst>
              <a:path h="1512717" w="1344943">
                <a:moveTo>
                  <a:pt x="0" y="0"/>
                </a:moveTo>
                <a:lnTo>
                  <a:pt x="1344943" y="0"/>
                </a:lnTo>
                <a:lnTo>
                  <a:pt x="1344943" y="1512718"/>
                </a:lnTo>
                <a:lnTo>
                  <a:pt x="0" y="1512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42492" y="2686526"/>
            <a:ext cx="11932760" cy="2953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40"/>
              </a:lnSpc>
            </a:pPr>
            <a:r>
              <a:rPr lang="en-US" sz="12171">
                <a:solidFill>
                  <a:srgbClr val="FFFFFF"/>
                </a:solidFill>
                <a:latin typeface="StoryBook Rough"/>
              </a:rPr>
              <a:t>Добро пожаловать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518900" y="2860475"/>
            <a:ext cx="506908" cy="766591"/>
          </a:xfrm>
          <a:custGeom>
            <a:avLst/>
            <a:gdLst/>
            <a:ahLst/>
            <a:cxnLst/>
            <a:rect r="r" b="b" t="t" l="l"/>
            <a:pathLst>
              <a:path h="766591" w="506908">
                <a:moveTo>
                  <a:pt x="0" y="0"/>
                </a:moveTo>
                <a:lnTo>
                  <a:pt x="506909" y="0"/>
                </a:lnTo>
                <a:lnTo>
                  <a:pt x="506909" y="766592"/>
                </a:lnTo>
                <a:lnTo>
                  <a:pt x="0" y="766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84540" y="3462149"/>
            <a:ext cx="317697" cy="480448"/>
          </a:xfrm>
          <a:custGeom>
            <a:avLst/>
            <a:gdLst/>
            <a:ahLst/>
            <a:cxnLst/>
            <a:rect r="r" b="b" t="t" l="l"/>
            <a:pathLst>
              <a:path h="480448" w="317697">
                <a:moveTo>
                  <a:pt x="0" y="0"/>
                </a:moveTo>
                <a:lnTo>
                  <a:pt x="317697" y="0"/>
                </a:lnTo>
                <a:lnTo>
                  <a:pt x="317697" y="480449"/>
                </a:lnTo>
                <a:lnTo>
                  <a:pt x="0" y="4804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63845" y="6863957"/>
            <a:ext cx="3278647" cy="2913898"/>
          </a:xfrm>
          <a:custGeom>
            <a:avLst/>
            <a:gdLst/>
            <a:ahLst/>
            <a:cxnLst/>
            <a:rect r="r" b="b" t="t" l="l"/>
            <a:pathLst>
              <a:path h="2913898" w="3278647">
                <a:moveTo>
                  <a:pt x="0" y="0"/>
                </a:moveTo>
                <a:lnTo>
                  <a:pt x="3278647" y="0"/>
                </a:lnTo>
                <a:lnTo>
                  <a:pt x="3278647" y="2913898"/>
                </a:lnTo>
                <a:lnTo>
                  <a:pt x="0" y="29138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119279" y="5065501"/>
            <a:ext cx="10049442" cy="2498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37"/>
              </a:lnSpc>
            </a:pPr>
            <a:r>
              <a:rPr lang="en-US" sz="7240">
                <a:solidFill>
                  <a:srgbClr val="FFFFFF"/>
                </a:solidFill>
                <a:latin typeface="StoryBook Rough"/>
              </a:rPr>
              <a:t>в мир </a:t>
            </a:r>
          </a:p>
          <a:p>
            <a:pPr algn="ctr">
              <a:lnSpc>
                <a:spcPts val="10137"/>
              </a:lnSpc>
            </a:pPr>
            <a:r>
              <a:rPr lang="en-US" sz="7240">
                <a:solidFill>
                  <a:srgbClr val="FFFFFF"/>
                </a:solidFill>
                <a:latin typeface="StoryBook Rough"/>
              </a:rPr>
              <a:t>Занимательной математики!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9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5711" y="2815544"/>
            <a:ext cx="20879423" cy="4655913"/>
            <a:chOff x="0" y="0"/>
            <a:chExt cx="7616870" cy="16984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616870" cy="1698490"/>
            </a:xfrm>
            <a:custGeom>
              <a:avLst/>
              <a:gdLst/>
              <a:ahLst/>
              <a:cxnLst/>
              <a:rect r="r" b="b" t="t" l="l"/>
              <a:pathLst>
                <a:path h="1698490" w="7616870">
                  <a:moveTo>
                    <a:pt x="7492410" y="1698490"/>
                  </a:moveTo>
                  <a:lnTo>
                    <a:pt x="124460" y="1698490"/>
                  </a:lnTo>
                  <a:cubicBezTo>
                    <a:pt x="55880" y="1698490"/>
                    <a:pt x="0" y="1642610"/>
                    <a:pt x="0" y="1574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92410" y="0"/>
                  </a:lnTo>
                  <a:cubicBezTo>
                    <a:pt x="7560990" y="0"/>
                    <a:pt x="7616870" y="55880"/>
                    <a:pt x="7616870" y="124460"/>
                  </a:cubicBezTo>
                  <a:lnTo>
                    <a:pt x="7616870" y="1574030"/>
                  </a:lnTo>
                  <a:cubicBezTo>
                    <a:pt x="7616870" y="1642610"/>
                    <a:pt x="7560990" y="1698490"/>
                    <a:pt x="7492410" y="16984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344725" y="4223528"/>
            <a:ext cx="15598550" cy="1856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2"/>
              </a:lnSpc>
            </a:pPr>
            <a:r>
              <a:rPr lang="en-US" sz="10816">
                <a:solidFill>
                  <a:srgbClr val="5F9A80"/>
                </a:solidFill>
                <a:latin typeface="StoryBook Rough"/>
              </a:rPr>
              <a:t>Спасибо за внимание!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7574598">
            <a:off x="15547091" y="3498350"/>
            <a:ext cx="612187" cy="645640"/>
          </a:xfrm>
          <a:custGeom>
            <a:avLst/>
            <a:gdLst/>
            <a:ahLst/>
            <a:cxnLst/>
            <a:rect r="r" b="b" t="t" l="l"/>
            <a:pathLst>
              <a:path h="645640" w="612187">
                <a:moveTo>
                  <a:pt x="0" y="0"/>
                </a:moveTo>
                <a:lnTo>
                  <a:pt x="612187" y="0"/>
                </a:lnTo>
                <a:lnTo>
                  <a:pt x="612187" y="645640"/>
                </a:lnTo>
                <a:lnTo>
                  <a:pt x="0" y="64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74598">
            <a:off x="16195855" y="1595266"/>
            <a:ext cx="612187" cy="645640"/>
          </a:xfrm>
          <a:custGeom>
            <a:avLst/>
            <a:gdLst/>
            <a:ahLst/>
            <a:cxnLst/>
            <a:rect r="r" b="b" t="t" l="l"/>
            <a:pathLst>
              <a:path h="645640" w="612187">
                <a:moveTo>
                  <a:pt x="0" y="0"/>
                </a:moveTo>
                <a:lnTo>
                  <a:pt x="612188" y="0"/>
                </a:lnTo>
                <a:lnTo>
                  <a:pt x="612188" y="645640"/>
                </a:lnTo>
                <a:lnTo>
                  <a:pt x="0" y="645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574598">
            <a:off x="1454154" y="8271921"/>
            <a:ext cx="612187" cy="645640"/>
          </a:xfrm>
          <a:custGeom>
            <a:avLst/>
            <a:gdLst/>
            <a:ahLst/>
            <a:cxnLst/>
            <a:rect r="r" b="b" t="t" l="l"/>
            <a:pathLst>
              <a:path h="645640" w="612187">
                <a:moveTo>
                  <a:pt x="0" y="0"/>
                </a:moveTo>
                <a:lnTo>
                  <a:pt x="612187" y="0"/>
                </a:lnTo>
                <a:lnTo>
                  <a:pt x="612187" y="645641"/>
                </a:lnTo>
                <a:lnTo>
                  <a:pt x="0" y="645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574598">
            <a:off x="2102919" y="6368837"/>
            <a:ext cx="612187" cy="645640"/>
          </a:xfrm>
          <a:custGeom>
            <a:avLst/>
            <a:gdLst/>
            <a:ahLst/>
            <a:cxnLst/>
            <a:rect r="r" b="b" t="t" l="l"/>
            <a:pathLst>
              <a:path h="645640" w="612187">
                <a:moveTo>
                  <a:pt x="0" y="0"/>
                </a:moveTo>
                <a:lnTo>
                  <a:pt x="612187" y="0"/>
                </a:lnTo>
                <a:lnTo>
                  <a:pt x="612187" y="645641"/>
                </a:lnTo>
                <a:lnTo>
                  <a:pt x="0" y="645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9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30505" y="8538960"/>
            <a:ext cx="1835902" cy="1438680"/>
          </a:xfrm>
          <a:custGeom>
            <a:avLst/>
            <a:gdLst/>
            <a:ahLst/>
            <a:cxnLst/>
            <a:rect r="r" b="b" t="t" l="l"/>
            <a:pathLst>
              <a:path h="1438680" w="1835902">
                <a:moveTo>
                  <a:pt x="0" y="0"/>
                </a:moveTo>
                <a:lnTo>
                  <a:pt x="1835902" y="0"/>
                </a:lnTo>
                <a:lnTo>
                  <a:pt x="1835902" y="1438680"/>
                </a:lnTo>
                <a:lnTo>
                  <a:pt x="0" y="1438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731372">
            <a:off x="11669924" y="3044118"/>
            <a:ext cx="2198653" cy="1725943"/>
          </a:xfrm>
          <a:custGeom>
            <a:avLst/>
            <a:gdLst/>
            <a:ahLst/>
            <a:cxnLst/>
            <a:rect r="r" b="b" t="t" l="l"/>
            <a:pathLst>
              <a:path h="1725943" w="2198653">
                <a:moveTo>
                  <a:pt x="2198653" y="0"/>
                </a:moveTo>
                <a:lnTo>
                  <a:pt x="0" y="0"/>
                </a:lnTo>
                <a:lnTo>
                  <a:pt x="0" y="1725943"/>
                </a:lnTo>
                <a:lnTo>
                  <a:pt x="2198653" y="1725943"/>
                </a:lnTo>
                <a:lnTo>
                  <a:pt x="21986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16543">
            <a:off x="751626" y="6259663"/>
            <a:ext cx="2522151" cy="1286117"/>
          </a:xfrm>
          <a:custGeom>
            <a:avLst/>
            <a:gdLst/>
            <a:ahLst/>
            <a:cxnLst/>
            <a:rect r="r" b="b" t="t" l="l"/>
            <a:pathLst>
              <a:path h="1286117" w="2522151">
                <a:moveTo>
                  <a:pt x="0" y="0"/>
                </a:moveTo>
                <a:lnTo>
                  <a:pt x="2522151" y="0"/>
                </a:lnTo>
                <a:lnTo>
                  <a:pt x="2522151" y="1286117"/>
                </a:lnTo>
                <a:lnTo>
                  <a:pt x="0" y="1286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806296">
            <a:off x="5054703" y="3477955"/>
            <a:ext cx="1351605" cy="858269"/>
          </a:xfrm>
          <a:custGeom>
            <a:avLst/>
            <a:gdLst/>
            <a:ahLst/>
            <a:cxnLst/>
            <a:rect r="r" b="b" t="t" l="l"/>
            <a:pathLst>
              <a:path h="858269" w="1351605">
                <a:moveTo>
                  <a:pt x="0" y="0"/>
                </a:moveTo>
                <a:lnTo>
                  <a:pt x="1351605" y="0"/>
                </a:lnTo>
                <a:lnTo>
                  <a:pt x="1351605" y="858269"/>
                </a:lnTo>
                <a:lnTo>
                  <a:pt x="0" y="858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49282" y="2620721"/>
            <a:ext cx="2142963" cy="2401079"/>
          </a:xfrm>
          <a:custGeom>
            <a:avLst/>
            <a:gdLst/>
            <a:ahLst/>
            <a:cxnLst/>
            <a:rect r="r" b="b" t="t" l="l"/>
            <a:pathLst>
              <a:path h="2401079" w="2142963">
                <a:moveTo>
                  <a:pt x="0" y="0"/>
                </a:moveTo>
                <a:lnTo>
                  <a:pt x="2142963" y="0"/>
                </a:lnTo>
                <a:lnTo>
                  <a:pt x="2142963" y="2401079"/>
                </a:lnTo>
                <a:lnTo>
                  <a:pt x="0" y="24010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11089" y="876300"/>
            <a:ext cx="8865823" cy="194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8"/>
              </a:lnSpc>
            </a:pPr>
            <a:r>
              <a:rPr lang="en-US" sz="7906">
                <a:solidFill>
                  <a:srgbClr val="FFFFFF"/>
                </a:solidFill>
                <a:latin typeface="StoryBook Rough"/>
              </a:rPr>
              <a:t>Давайте знакомиться!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12702" y="4608206"/>
            <a:ext cx="14262597" cy="3569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91"/>
              </a:lnSpc>
            </a:pPr>
            <a:r>
              <a:rPr lang="en-US" sz="5065">
                <a:solidFill>
                  <a:srgbClr val="FFFFFF"/>
                </a:solidFill>
                <a:latin typeface="StoryBook Rough"/>
              </a:rPr>
              <a:t>Меня зовут Амина Руслановна.</a:t>
            </a:r>
          </a:p>
          <a:p>
            <a:pPr algn="ctr">
              <a:lnSpc>
                <a:spcPts val="7091"/>
              </a:lnSpc>
            </a:pPr>
            <a:r>
              <a:rPr lang="en-US" sz="5065">
                <a:solidFill>
                  <a:srgbClr val="FFFFFF"/>
                </a:solidFill>
                <a:latin typeface="StoryBook Rough"/>
              </a:rPr>
              <a:t>Я ваш педагог по занимательной математике!</a:t>
            </a:r>
          </a:p>
          <a:p>
            <a:pPr algn="ctr">
              <a:lnSpc>
                <a:spcPts val="7091"/>
              </a:lnSpc>
            </a:pPr>
            <a:r>
              <a:rPr lang="en-US" sz="5065">
                <a:solidFill>
                  <a:srgbClr val="FFFFFF"/>
                </a:solidFill>
                <a:latin typeface="StoryBook Rough"/>
              </a:rPr>
              <a:t>Мне 28 лет, уже 5 лет я работаю с такими же замечательными детками  как вы!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9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606989">
            <a:off x="1380674" y="886304"/>
            <a:ext cx="2087888" cy="3004155"/>
          </a:xfrm>
          <a:custGeom>
            <a:avLst/>
            <a:gdLst/>
            <a:ahLst/>
            <a:cxnLst/>
            <a:rect r="r" b="b" t="t" l="l"/>
            <a:pathLst>
              <a:path h="3004155" w="2087888">
                <a:moveTo>
                  <a:pt x="0" y="0"/>
                </a:moveTo>
                <a:lnTo>
                  <a:pt x="2087888" y="0"/>
                </a:lnTo>
                <a:lnTo>
                  <a:pt x="2087888" y="3004155"/>
                </a:lnTo>
                <a:lnTo>
                  <a:pt x="0" y="3004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79850" y="2388381"/>
            <a:ext cx="5719739" cy="7626318"/>
          </a:xfrm>
          <a:custGeom>
            <a:avLst/>
            <a:gdLst/>
            <a:ahLst/>
            <a:cxnLst/>
            <a:rect r="r" b="b" t="t" l="l"/>
            <a:pathLst>
              <a:path h="7626318" w="5719739">
                <a:moveTo>
                  <a:pt x="0" y="0"/>
                </a:moveTo>
                <a:lnTo>
                  <a:pt x="5719739" y="0"/>
                </a:lnTo>
                <a:lnTo>
                  <a:pt x="5719739" y="7626319"/>
                </a:lnTo>
                <a:lnTo>
                  <a:pt x="0" y="7626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180975" cap="rnd">
            <a:solidFill>
              <a:srgbClr val="FFFFFF"/>
            </a:solidFill>
            <a:round/>
          </a:ln>
        </p:spPr>
      </p:sp>
      <p:sp>
        <p:nvSpPr>
          <p:cNvPr name="TextBox 4" id="4"/>
          <p:cNvSpPr txBox="true"/>
          <p:nvPr/>
        </p:nvSpPr>
        <p:spPr>
          <a:xfrm rot="0">
            <a:off x="10057009" y="4075905"/>
            <a:ext cx="5529347" cy="3111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1"/>
              </a:lnSpc>
            </a:pPr>
            <a:r>
              <a:rPr lang="en-US" sz="5936">
                <a:solidFill>
                  <a:srgbClr val="FFFFFF"/>
                </a:solidFill>
                <a:latin typeface="StoryBook Rough"/>
              </a:rPr>
              <a:t>Ансария 9 лет</a:t>
            </a:r>
          </a:p>
          <a:p>
            <a:pPr algn="ctr">
              <a:lnSpc>
                <a:spcPts val="8311"/>
              </a:lnSpc>
            </a:pPr>
            <a:r>
              <a:rPr lang="en-US" sz="5936">
                <a:solidFill>
                  <a:srgbClr val="FFFFFF"/>
                </a:solidFill>
                <a:latin typeface="StoryBook Rough"/>
              </a:rPr>
              <a:t>Малика 6 лет</a:t>
            </a:r>
          </a:p>
          <a:p>
            <a:pPr algn="ctr">
              <a:lnSpc>
                <a:spcPts val="8311"/>
              </a:lnSpc>
            </a:pPr>
            <a:r>
              <a:rPr lang="en-US" sz="5936">
                <a:solidFill>
                  <a:srgbClr val="FFFFFF"/>
                </a:solidFill>
                <a:latin typeface="StoryBook Rough"/>
              </a:rPr>
              <a:t>Абдуллах 3 года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24618" y="73791"/>
            <a:ext cx="14149942" cy="2314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99"/>
              </a:lnSpc>
            </a:pPr>
            <a:r>
              <a:rPr lang="en-US" sz="13499">
                <a:solidFill>
                  <a:srgbClr val="FFFFFF"/>
                </a:solidFill>
                <a:latin typeface="StoryBook Rough"/>
              </a:rPr>
              <a:t>У меня трое детей!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9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61345" y="1873624"/>
            <a:ext cx="15565309" cy="4599679"/>
            <a:chOff x="0" y="0"/>
            <a:chExt cx="5678267" cy="1677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78267" cy="1677975"/>
            </a:xfrm>
            <a:custGeom>
              <a:avLst/>
              <a:gdLst/>
              <a:ahLst/>
              <a:cxnLst/>
              <a:rect r="r" b="b" t="t" l="l"/>
              <a:pathLst>
                <a:path h="1677975" w="5678267">
                  <a:moveTo>
                    <a:pt x="5553807" y="1677975"/>
                  </a:moveTo>
                  <a:lnTo>
                    <a:pt x="124460" y="1677975"/>
                  </a:lnTo>
                  <a:cubicBezTo>
                    <a:pt x="55880" y="1677975"/>
                    <a:pt x="0" y="1622095"/>
                    <a:pt x="0" y="1553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1553515"/>
                  </a:lnTo>
                  <a:cubicBezTo>
                    <a:pt x="5678267" y="1622095"/>
                    <a:pt x="5622387" y="1677975"/>
                    <a:pt x="5553807" y="16779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5427894" y="1028700"/>
            <a:ext cx="2464832" cy="5744312"/>
          </a:xfrm>
          <a:custGeom>
            <a:avLst/>
            <a:gdLst/>
            <a:ahLst/>
            <a:cxnLst/>
            <a:rect r="r" b="b" t="t" l="l"/>
            <a:pathLst>
              <a:path h="5744312" w="2464832">
                <a:moveTo>
                  <a:pt x="0" y="0"/>
                </a:moveTo>
                <a:lnTo>
                  <a:pt x="2464832" y="0"/>
                </a:lnTo>
                <a:lnTo>
                  <a:pt x="2464832" y="5744312"/>
                </a:lnTo>
                <a:lnTo>
                  <a:pt x="0" y="5744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569963" y="2506588"/>
            <a:ext cx="19427926" cy="315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5F9A80"/>
                </a:solidFill>
                <a:latin typeface="StoryBook Rough"/>
              </a:rPr>
              <a:t>Сейчас у меня любимый цвет 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5F9A80"/>
                </a:solidFill>
                <a:latin typeface="StoryBook Rough"/>
              </a:rPr>
              <a:t>это зеленый!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569963" y="7200900"/>
            <a:ext cx="19427926" cy="913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StoryBook Rough"/>
              </a:rPr>
              <a:t>а в прошлом году был синий, до этого фиолетовый!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9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3699631" y="-3468156"/>
            <a:ext cx="1586086" cy="9777282"/>
            <a:chOff x="0" y="0"/>
            <a:chExt cx="2771140" cy="170824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1140" cy="17082439"/>
            </a:xfrm>
            <a:custGeom>
              <a:avLst/>
              <a:gdLst/>
              <a:ahLst/>
              <a:cxnLst/>
              <a:rect r="r" b="b" t="t" l="l"/>
              <a:pathLst>
                <a:path h="17082439" w="2771140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153110" y="2213528"/>
            <a:ext cx="6544433" cy="6544433"/>
          </a:xfrm>
          <a:custGeom>
            <a:avLst/>
            <a:gdLst/>
            <a:ahLst/>
            <a:cxnLst/>
            <a:rect r="r" b="b" t="t" l="l"/>
            <a:pathLst>
              <a:path h="6544433" w="6544433">
                <a:moveTo>
                  <a:pt x="0" y="0"/>
                </a:moveTo>
                <a:lnTo>
                  <a:pt x="6544433" y="0"/>
                </a:lnTo>
                <a:lnTo>
                  <a:pt x="6544433" y="6544433"/>
                </a:lnTo>
                <a:lnTo>
                  <a:pt x="0" y="6544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2345178" y="2541071"/>
            <a:ext cx="4685957" cy="5889346"/>
            <a:chOff x="0" y="0"/>
            <a:chExt cx="606298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47104" y="91841"/>
              <a:ext cx="6157188" cy="7436317"/>
            </a:xfrm>
            <a:custGeom>
              <a:avLst/>
              <a:gdLst/>
              <a:ahLst/>
              <a:cxnLst/>
              <a:rect r="r" b="b" t="t" l="l"/>
              <a:pathLst>
                <a:path h="7436317" w="6157188">
                  <a:moveTo>
                    <a:pt x="3078594" y="5949"/>
                  </a:moveTo>
                  <a:cubicBezTo>
                    <a:pt x="2027358" y="0"/>
                    <a:pt x="1053959" y="706239"/>
                    <a:pt x="526979" y="1857245"/>
                  </a:cubicBezTo>
                  <a:cubicBezTo>
                    <a:pt x="0" y="3008251"/>
                    <a:pt x="0" y="4428067"/>
                    <a:pt x="526979" y="5579073"/>
                  </a:cubicBezTo>
                  <a:cubicBezTo>
                    <a:pt x="1053959" y="6730078"/>
                    <a:pt x="2027358" y="7436317"/>
                    <a:pt x="3078594" y="7430369"/>
                  </a:cubicBezTo>
                  <a:cubicBezTo>
                    <a:pt x="4129830" y="7436317"/>
                    <a:pt x="5103229" y="6730078"/>
                    <a:pt x="5630209" y="5579073"/>
                  </a:cubicBezTo>
                  <a:cubicBezTo>
                    <a:pt x="6157188" y="4428067"/>
                    <a:pt x="6157188" y="3008251"/>
                    <a:pt x="5630209" y="1857245"/>
                  </a:cubicBezTo>
                  <a:cubicBezTo>
                    <a:pt x="5103229" y="706240"/>
                    <a:pt x="4129830" y="0"/>
                    <a:pt x="3078594" y="5949"/>
                  </a:cubicBezTo>
                  <a:close/>
                </a:path>
              </a:pathLst>
            </a:custGeom>
            <a:solidFill>
              <a:srgbClr val="5F9A80"/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06298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62980">
                  <a:moveTo>
                    <a:pt x="3031490" y="7620000"/>
                  </a:moveTo>
                  <a:cubicBezTo>
                    <a:pt x="1360170" y="7620000"/>
                    <a:pt x="0" y="5910580"/>
                    <a:pt x="0" y="3810000"/>
                  </a:cubicBezTo>
                  <a:cubicBezTo>
                    <a:pt x="0" y="1709420"/>
                    <a:pt x="1360170" y="0"/>
                    <a:pt x="3031490" y="0"/>
                  </a:cubicBezTo>
                  <a:cubicBezTo>
                    <a:pt x="4702810" y="0"/>
                    <a:pt x="6062980" y="1709420"/>
                    <a:pt x="6062980" y="3810000"/>
                  </a:cubicBezTo>
                  <a:cubicBezTo>
                    <a:pt x="6062980" y="5910580"/>
                    <a:pt x="4702810" y="7620000"/>
                    <a:pt x="3031490" y="7620000"/>
                  </a:cubicBezTo>
                  <a:close/>
                  <a:moveTo>
                    <a:pt x="3031490" y="196850"/>
                  </a:moveTo>
                  <a:cubicBezTo>
                    <a:pt x="1468120" y="196850"/>
                    <a:pt x="196850" y="1817370"/>
                    <a:pt x="196850" y="3810000"/>
                  </a:cubicBezTo>
                  <a:cubicBezTo>
                    <a:pt x="196850" y="5802630"/>
                    <a:pt x="1468120" y="7423150"/>
                    <a:pt x="3031490" y="7423150"/>
                  </a:cubicBezTo>
                  <a:cubicBezTo>
                    <a:pt x="4594860" y="7423150"/>
                    <a:pt x="5866130" y="5802630"/>
                    <a:pt x="5866130" y="3810000"/>
                  </a:cubicBezTo>
                  <a:cubicBezTo>
                    <a:pt x="5866130" y="1817370"/>
                    <a:pt x="4594860" y="196850"/>
                    <a:pt x="3031490" y="1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3382072"/>
            <a:ext cx="9829441" cy="396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StoryBook Rough"/>
              </a:rPr>
              <a:t>Я очень люблю снимать видео на телефон и монтировать, особенно если много деток.</a:t>
            </a:r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StoryBook Rough"/>
              </a:rPr>
              <a:t>Такие вижео получаются очень милыми.</a:t>
            </a:r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StoryBook Rough"/>
              </a:rPr>
              <a:t>давайте я покажу вам несколько моих роликов?! 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103964" y="3324006"/>
            <a:ext cx="2642725" cy="4323477"/>
          </a:xfrm>
          <a:custGeom>
            <a:avLst/>
            <a:gdLst/>
            <a:ahLst/>
            <a:cxnLst/>
            <a:rect r="r" b="b" t="t" l="l"/>
            <a:pathLst>
              <a:path h="4323477" w="2642725">
                <a:moveTo>
                  <a:pt x="0" y="0"/>
                </a:moveTo>
                <a:lnTo>
                  <a:pt x="2642725" y="0"/>
                </a:lnTo>
                <a:lnTo>
                  <a:pt x="2642725" y="4323477"/>
                </a:lnTo>
                <a:lnTo>
                  <a:pt x="0" y="4323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66589" y="609728"/>
            <a:ext cx="8052169" cy="1459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50"/>
              </a:lnSpc>
            </a:pPr>
            <a:r>
              <a:rPr lang="en-US" sz="8535">
                <a:solidFill>
                  <a:srgbClr val="5F9A80"/>
                </a:solidFill>
                <a:latin typeface="StoryBook Rough"/>
              </a:rPr>
              <a:t>Мое хобби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9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3699631" y="-3468156"/>
            <a:ext cx="1586086" cy="9777282"/>
            <a:chOff x="0" y="0"/>
            <a:chExt cx="2771140" cy="170824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1140" cy="17082439"/>
            </a:xfrm>
            <a:custGeom>
              <a:avLst/>
              <a:gdLst/>
              <a:ahLst/>
              <a:cxnLst/>
              <a:rect r="r" b="b" t="t" l="l"/>
              <a:pathLst>
                <a:path h="17082439" w="2771140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067938" y="5557104"/>
            <a:ext cx="4229152" cy="3661722"/>
            <a:chOff x="0" y="0"/>
            <a:chExt cx="2003208" cy="17344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03208" cy="1734435"/>
            </a:xfrm>
            <a:custGeom>
              <a:avLst/>
              <a:gdLst/>
              <a:ahLst/>
              <a:cxnLst/>
              <a:rect r="r" b="b" t="t" l="l"/>
              <a:pathLst>
                <a:path h="1734435" w="2003208">
                  <a:moveTo>
                    <a:pt x="1878748" y="1734435"/>
                  </a:moveTo>
                  <a:lnTo>
                    <a:pt x="124460" y="1734435"/>
                  </a:lnTo>
                  <a:cubicBezTo>
                    <a:pt x="55880" y="1734435"/>
                    <a:pt x="0" y="1678555"/>
                    <a:pt x="0" y="16099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78748" y="0"/>
                  </a:lnTo>
                  <a:cubicBezTo>
                    <a:pt x="1947328" y="0"/>
                    <a:pt x="2003208" y="55880"/>
                    <a:pt x="2003208" y="124460"/>
                  </a:cubicBezTo>
                  <a:lnTo>
                    <a:pt x="2003208" y="1609975"/>
                  </a:lnTo>
                  <a:cubicBezTo>
                    <a:pt x="2003208" y="1678555"/>
                    <a:pt x="1947328" y="1734435"/>
                    <a:pt x="1878748" y="17344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28333" y="5557104"/>
            <a:ext cx="4229152" cy="3661722"/>
            <a:chOff x="0" y="0"/>
            <a:chExt cx="2003208" cy="173443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03208" cy="1734435"/>
            </a:xfrm>
            <a:custGeom>
              <a:avLst/>
              <a:gdLst/>
              <a:ahLst/>
              <a:cxnLst/>
              <a:rect r="r" b="b" t="t" l="l"/>
              <a:pathLst>
                <a:path h="1734435" w="2003208">
                  <a:moveTo>
                    <a:pt x="1878748" y="1734435"/>
                  </a:moveTo>
                  <a:lnTo>
                    <a:pt x="124460" y="1734435"/>
                  </a:lnTo>
                  <a:cubicBezTo>
                    <a:pt x="55880" y="1734435"/>
                    <a:pt x="0" y="1678555"/>
                    <a:pt x="0" y="16099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78748" y="0"/>
                  </a:lnTo>
                  <a:cubicBezTo>
                    <a:pt x="1947328" y="0"/>
                    <a:pt x="2003208" y="55880"/>
                    <a:pt x="2003208" y="124460"/>
                  </a:cubicBezTo>
                  <a:lnTo>
                    <a:pt x="2003208" y="1609975"/>
                  </a:lnTo>
                  <a:cubicBezTo>
                    <a:pt x="2003208" y="1678555"/>
                    <a:pt x="1947328" y="1734435"/>
                    <a:pt x="1878748" y="17344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990910" y="5557104"/>
            <a:ext cx="4229152" cy="3661722"/>
            <a:chOff x="0" y="0"/>
            <a:chExt cx="2003208" cy="173443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03208" cy="1734435"/>
            </a:xfrm>
            <a:custGeom>
              <a:avLst/>
              <a:gdLst/>
              <a:ahLst/>
              <a:cxnLst/>
              <a:rect r="r" b="b" t="t" l="l"/>
              <a:pathLst>
                <a:path h="1734435" w="2003208">
                  <a:moveTo>
                    <a:pt x="1878748" y="1734435"/>
                  </a:moveTo>
                  <a:lnTo>
                    <a:pt x="124460" y="1734435"/>
                  </a:lnTo>
                  <a:cubicBezTo>
                    <a:pt x="55880" y="1734435"/>
                    <a:pt x="0" y="1678555"/>
                    <a:pt x="0" y="16099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78748" y="0"/>
                  </a:lnTo>
                  <a:cubicBezTo>
                    <a:pt x="1947328" y="0"/>
                    <a:pt x="2003208" y="55880"/>
                    <a:pt x="2003208" y="124460"/>
                  </a:cubicBezTo>
                  <a:lnTo>
                    <a:pt x="2003208" y="1609975"/>
                  </a:lnTo>
                  <a:cubicBezTo>
                    <a:pt x="2003208" y="1678555"/>
                    <a:pt x="1947328" y="1734435"/>
                    <a:pt x="1878748" y="17344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3370173" y="3335010"/>
            <a:ext cx="1624683" cy="1665615"/>
            <a:chOff x="0" y="0"/>
            <a:chExt cx="2771140" cy="28409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71140" cy="2840956"/>
            </a:xfrm>
            <a:custGeom>
              <a:avLst/>
              <a:gdLst/>
              <a:ahLst/>
              <a:cxnLst/>
              <a:rect r="r" b="b" t="t" l="l"/>
              <a:pathLst>
                <a:path h="2840956" w="2771140">
                  <a:moveTo>
                    <a:pt x="0" y="0"/>
                  </a:moveTo>
                  <a:lnTo>
                    <a:pt x="0" y="1937986"/>
                  </a:lnTo>
                  <a:lnTo>
                    <a:pt x="1384300" y="2840956"/>
                  </a:lnTo>
                  <a:lnTo>
                    <a:pt x="2771140" y="1937986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330568" y="3335010"/>
            <a:ext cx="1624683" cy="1665615"/>
            <a:chOff x="0" y="0"/>
            <a:chExt cx="2771140" cy="28409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71140" cy="2840956"/>
            </a:xfrm>
            <a:custGeom>
              <a:avLst/>
              <a:gdLst/>
              <a:ahLst/>
              <a:cxnLst/>
              <a:rect r="r" b="b" t="t" l="l"/>
              <a:pathLst>
                <a:path h="2840956" w="2771140">
                  <a:moveTo>
                    <a:pt x="0" y="0"/>
                  </a:moveTo>
                  <a:lnTo>
                    <a:pt x="0" y="1937986"/>
                  </a:lnTo>
                  <a:lnTo>
                    <a:pt x="1384300" y="2840956"/>
                  </a:lnTo>
                  <a:lnTo>
                    <a:pt x="2771140" y="1937986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293144" y="3335010"/>
            <a:ext cx="1624683" cy="1665615"/>
            <a:chOff x="0" y="0"/>
            <a:chExt cx="2771140" cy="28409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71140" cy="2840956"/>
            </a:xfrm>
            <a:custGeom>
              <a:avLst/>
              <a:gdLst/>
              <a:ahLst/>
              <a:cxnLst/>
              <a:rect r="r" b="b" t="t" l="l"/>
              <a:pathLst>
                <a:path h="2840956" w="2771140">
                  <a:moveTo>
                    <a:pt x="0" y="0"/>
                  </a:moveTo>
                  <a:lnTo>
                    <a:pt x="0" y="1937986"/>
                  </a:lnTo>
                  <a:lnTo>
                    <a:pt x="1384300" y="2840956"/>
                  </a:lnTo>
                  <a:lnTo>
                    <a:pt x="2771140" y="1937986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-2235128">
            <a:off x="14356891" y="-56775"/>
            <a:ext cx="3726341" cy="3448559"/>
          </a:xfrm>
          <a:custGeom>
            <a:avLst/>
            <a:gdLst/>
            <a:ahLst/>
            <a:cxnLst/>
            <a:rect r="r" b="b" t="t" l="l"/>
            <a:pathLst>
              <a:path h="3448559" w="3726341">
                <a:moveTo>
                  <a:pt x="0" y="0"/>
                </a:moveTo>
                <a:lnTo>
                  <a:pt x="3726341" y="0"/>
                </a:lnTo>
                <a:lnTo>
                  <a:pt x="3726341" y="3448560"/>
                </a:lnTo>
                <a:lnTo>
                  <a:pt x="0" y="3448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-1678930" y="609728"/>
            <a:ext cx="12343208" cy="1459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50"/>
              </a:lnSpc>
            </a:pPr>
            <a:r>
              <a:rPr lang="en-US" sz="8535">
                <a:solidFill>
                  <a:srgbClr val="5F9A80"/>
                </a:solidFill>
                <a:latin typeface="StoryBook Rough"/>
              </a:rPr>
              <a:t>Расскажи о себе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41893" y="6427527"/>
            <a:ext cx="3681242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5F9A80"/>
                </a:solidFill>
                <a:latin typeface="StoryBook Rough"/>
              </a:rPr>
              <a:t>Как тебя зовут?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5F9A80"/>
                </a:solidFill>
                <a:latin typeface="StoryBook Rough"/>
              </a:rPr>
              <a:t>чем ты занимаешься в свободное время?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02288" y="6610408"/>
            <a:ext cx="3681242" cy="166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5F9A80"/>
                </a:solidFill>
                <a:latin typeface="StoryBook Rough"/>
              </a:rPr>
              <a:t>Сколько у тебя братьев и сестер?</a:t>
            </a:r>
          </a:p>
          <a:p>
            <a:pPr algn="ctr">
              <a:lnSpc>
                <a:spcPts val="448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2264865" y="6591358"/>
            <a:ext cx="3681242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5F9A80"/>
                </a:solidFill>
                <a:latin typeface="StoryBook Rough"/>
              </a:rPr>
              <a:t>В какой стране ты хотел бы побывать?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502060" y="3415239"/>
            <a:ext cx="1399508" cy="101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7"/>
              </a:lnSpc>
            </a:pPr>
            <a:r>
              <a:rPr lang="en-US" sz="5919">
                <a:solidFill>
                  <a:srgbClr val="5F9A80"/>
                </a:solidFill>
                <a:latin typeface="StoryBook Rough"/>
              </a:rPr>
              <a:t>01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443155" y="3415239"/>
            <a:ext cx="1399508" cy="101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7"/>
              </a:lnSpc>
            </a:pPr>
            <a:r>
              <a:rPr lang="en-US" sz="5919">
                <a:solidFill>
                  <a:srgbClr val="5F9A80"/>
                </a:solidFill>
                <a:latin typeface="StoryBook Rough"/>
              </a:rPr>
              <a:t>02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405732" y="3415239"/>
            <a:ext cx="1399508" cy="101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7"/>
              </a:lnSpc>
            </a:pPr>
            <a:r>
              <a:rPr lang="en-US" sz="5919">
                <a:solidFill>
                  <a:srgbClr val="5F9A80"/>
                </a:solidFill>
                <a:latin typeface="StoryBook Rough"/>
              </a:rPr>
              <a:t>03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9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3699631" y="-3468156"/>
            <a:ext cx="1586086" cy="9777282"/>
            <a:chOff x="0" y="0"/>
            <a:chExt cx="2771140" cy="170824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1140" cy="17082439"/>
            </a:xfrm>
            <a:custGeom>
              <a:avLst/>
              <a:gdLst/>
              <a:ahLst/>
              <a:cxnLst/>
              <a:rect r="r" b="b" t="t" l="l"/>
              <a:pathLst>
                <a:path h="17082439" w="2771140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464113" y="3264327"/>
            <a:ext cx="1183881" cy="1183881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464113" y="4730086"/>
            <a:ext cx="1183881" cy="1183881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477878" y="6196288"/>
            <a:ext cx="1183881" cy="1183881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3467651" y="7665919"/>
            <a:ext cx="1183881" cy="1183881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-5400000">
            <a:off x="12040280" y="2955209"/>
            <a:ext cx="12469085" cy="4130384"/>
          </a:xfrm>
          <a:custGeom>
            <a:avLst/>
            <a:gdLst/>
            <a:ahLst/>
            <a:cxnLst/>
            <a:rect r="r" b="b" t="t" l="l"/>
            <a:pathLst>
              <a:path h="4130384" w="12469085">
                <a:moveTo>
                  <a:pt x="0" y="0"/>
                </a:moveTo>
                <a:lnTo>
                  <a:pt x="12469085" y="0"/>
                </a:lnTo>
                <a:lnTo>
                  <a:pt x="12469085" y="4130384"/>
                </a:lnTo>
                <a:lnTo>
                  <a:pt x="0" y="4130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971642" y="2069316"/>
            <a:ext cx="6587709" cy="8158153"/>
          </a:xfrm>
          <a:custGeom>
            <a:avLst/>
            <a:gdLst/>
            <a:ahLst/>
            <a:cxnLst/>
            <a:rect r="r" b="b" t="t" l="l"/>
            <a:pathLst>
              <a:path h="8158153" w="6587709">
                <a:moveTo>
                  <a:pt x="0" y="0"/>
                </a:moveTo>
                <a:lnTo>
                  <a:pt x="6587709" y="0"/>
                </a:lnTo>
                <a:lnTo>
                  <a:pt x="6587709" y="8158153"/>
                </a:lnTo>
                <a:lnTo>
                  <a:pt x="0" y="815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66589" y="609728"/>
            <a:ext cx="8052169" cy="1459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50"/>
              </a:lnSpc>
            </a:pPr>
            <a:r>
              <a:rPr lang="en-US" sz="8535">
                <a:solidFill>
                  <a:srgbClr val="5F9A80"/>
                </a:solidFill>
                <a:latin typeface="StoryBook Rough"/>
              </a:rPr>
              <a:t>Расскажи о себе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534358" y="3563850"/>
            <a:ext cx="1043391" cy="527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5F9A80"/>
                </a:solidFill>
                <a:latin typeface="StoryBook Rough Bold"/>
              </a:rPr>
              <a:t>01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491644" y="5029608"/>
            <a:ext cx="1156350" cy="527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5F9A80"/>
                </a:solidFill>
                <a:latin typeface="StoryBook Rough Bold"/>
              </a:rPr>
              <a:t>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37896" y="6521747"/>
            <a:ext cx="1043391" cy="527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5F9A80"/>
                </a:solidFill>
                <a:latin typeface="StoryBook Rough Bold"/>
              </a:rPr>
              <a:t>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527669" y="7991378"/>
            <a:ext cx="1043391" cy="527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5F9A80"/>
                </a:solidFill>
                <a:latin typeface="StoryBook Rough Bold"/>
              </a:rPr>
              <a:t>04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26897" y="3478443"/>
            <a:ext cx="6487546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StoryBook Rough"/>
              </a:rPr>
              <a:t>Твоя самая заветная мечта?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90471" y="4502876"/>
            <a:ext cx="8781687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StoryBook Rough"/>
              </a:rPr>
              <a:t>твои любимые и нелюбимые  предметы в школе?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026897" y="6410404"/>
            <a:ext cx="964538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StoryBook Rough"/>
              </a:rPr>
              <a:t>Самое яркое событие в твоей жизни?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026897" y="7880035"/>
            <a:ext cx="8219663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StoryBook Rough"/>
              </a:rPr>
              <a:t>кем ты хочешь стать в будущем?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9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3699631" y="-3468156"/>
            <a:ext cx="1586086" cy="9777282"/>
            <a:chOff x="0" y="0"/>
            <a:chExt cx="2771140" cy="170824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1140" cy="17082439"/>
            </a:xfrm>
            <a:custGeom>
              <a:avLst/>
              <a:gdLst/>
              <a:ahLst/>
              <a:cxnLst/>
              <a:rect r="r" b="b" t="t" l="l"/>
              <a:pathLst>
                <a:path h="17082439" w="2771140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98519" y="4951247"/>
            <a:ext cx="3413759" cy="2930680"/>
            <a:chOff x="0" y="0"/>
            <a:chExt cx="1616983" cy="13881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16983" cy="1388165"/>
            </a:xfrm>
            <a:custGeom>
              <a:avLst/>
              <a:gdLst/>
              <a:ahLst/>
              <a:cxnLst/>
              <a:rect r="r" b="b" t="t" l="l"/>
              <a:pathLst>
                <a:path h="1388165" w="1616983">
                  <a:moveTo>
                    <a:pt x="1492523" y="1388165"/>
                  </a:moveTo>
                  <a:lnTo>
                    <a:pt x="124460" y="1388165"/>
                  </a:lnTo>
                  <a:cubicBezTo>
                    <a:pt x="55880" y="1388165"/>
                    <a:pt x="0" y="1332285"/>
                    <a:pt x="0" y="12637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92523" y="0"/>
                  </a:lnTo>
                  <a:cubicBezTo>
                    <a:pt x="1561103" y="0"/>
                    <a:pt x="1616983" y="55880"/>
                    <a:pt x="1616983" y="124460"/>
                  </a:cubicBezTo>
                  <a:lnTo>
                    <a:pt x="1616983" y="1263705"/>
                  </a:lnTo>
                  <a:cubicBezTo>
                    <a:pt x="1616983" y="1332285"/>
                    <a:pt x="1561103" y="1388165"/>
                    <a:pt x="1492523" y="13881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190920" y="4951247"/>
            <a:ext cx="3413759" cy="2930680"/>
            <a:chOff x="0" y="0"/>
            <a:chExt cx="1616983" cy="13881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16983" cy="1388165"/>
            </a:xfrm>
            <a:custGeom>
              <a:avLst/>
              <a:gdLst/>
              <a:ahLst/>
              <a:cxnLst/>
              <a:rect r="r" b="b" t="t" l="l"/>
              <a:pathLst>
                <a:path h="1388165" w="1616983">
                  <a:moveTo>
                    <a:pt x="1492523" y="1388165"/>
                  </a:moveTo>
                  <a:lnTo>
                    <a:pt x="124460" y="1388165"/>
                  </a:lnTo>
                  <a:cubicBezTo>
                    <a:pt x="55880" y="1388165"/>
                    <a:pt x="0" y="1332285"/>
                    <a:pt x="0" y="12637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92523" y="0"/>
                  </a:lnTo>
                  <a:cubicBezTo>
                    <a:pt x="1561103" y="0"/>
                    <a:pt x="1616983" y="55880"/>
                    <a:pt x="1616983" y="124460"/>
                  </a:cubicBezTo>
                  <a:lnTo>
                    <a:pt x="1616983" y="1263705"/>
                  </a:lnTo>
                  <a:cubicBezTo>
                    <a:pt x="1616983" y="1332285"/>
                    <a:pt x="1561103" y="1388165"/>
                    <a:pt x="1492523" y="13881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683321" y="4951247"/>
            <a:ext cx="3413759" cy="2930680"/>
            <a:chOff x="0" y="0"/>
            <a:chExt cx="1616983" cy="138816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16983" cy="1388165"/>
            </a:xfrm>
            <a:custGeom>
              <a:avLst/>
              <a:gdLst/>
              <a:ahLst/>
              <a:cxnLst/>
              <a:rect r="r" b="b" t="t" l="l"/>
              <a:pathLst>
                <a:path h="1388165" w="1616983">
                  <a:moveTo>
                    <a:pt x="1492523" y="1388165"/>
                  </a:moveTo>
                  <a:lnTo>
                    <a:pt x="124460" y="1388165"/>
                  </a:lnTo>
                  <a:cubicBezTo>
                    <a:pt x="55880" y="1388165"/>
                    <a:pt x="0" y="1332285"/>
                    <a:pt x="0" y="12637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92523" y="0"/>
                  </a:lnTo>
                  <a:cubicBezTo>
                    <a:pt x="1561103" y="0"/>
                    <a:pt x="1616983" y="55880"/>
                    <a:pt x="1616983" y="124460"/>
                  </a:cubicBezTo>
                  <a:lnTo>
                    <a:pt x="1616983" y="1263705"/>
                  </a:lnTo>
                  <a:cubicBezTo>
                    <a:pt x="1616983" y="1332285"/>
                    <a:pt x="1561103" y="1388165"/>
                    <a:pt x="1492523" y="13881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175722" y="4951247"/>
            <a:ext cx="3413759" cy="2930680"/>
            <a:chOff x="0" y="0"/>
            <a:chExt cx="1616983" cy="13881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16983" cy="1388165"/>
            </a:xfrm>
            <a:custGeom>
              <a:avLst/>
              <a:gdLst/>
              <a:ahLst/>
              <a:cxnLst/>
              <a:rect r="r" b="b" t="t" l="l"/>
              <a:pathLst>
                <a:path h="1388165" w="1616983">
                  <a:moveTo>
                    <a:pt x="1492523" y="1388165"/>
                  </a:moveTo>
                  <a:lnTo>
                    <a:pt x="124460" y="1388165"/>
                  </a:lnTo>
                  <a:cubicBezTo>
                    <a:pt x="55880" y="1388165"/>
                    <a:pt x="0" y="1332285"/>
                    <a:pt x="0" y="12637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92523" y="0"/>
                  </a:lnTo>
                  <a:cubicBezTo>
                    <a:pt x="1561103" y="0"/>
                    <a:pt x="1616983" y="55880"/>
                    <a:pt x="1616983" y="124460"/>
                  </a:cubicBezTo>
                  <a:lnTo>
                    <a:pt x="1616983" y="1263705"/>
                  </a:lnTo>
                  <a:cubicBezTo>
                    <a:pt x="1616983" y="1332285"/>
                    <a:pt x="1561103" y="1388165"/>
                    <a:pt x="1492523" y="13881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762622">
            <a:off x="16079608" y="2438945"/>
            <a:ext cx="2186277" cy="1232265"/>
          </a:xfrm>
          <a:custGeom>
            <a:avLst/>
            <a:gdLst/>
            <a:ahLst/>
            <a:cxnLst/>
            <a:rect r="r" b="b" t="t" l="l"/>
            <a:pathLst>
              <a:path h="1232265" w="2186277">
                <a:moveTo>
                  <a:pt x="0" y="0"/>
                </a:moveTo>
                <a:lnTo>
                  <a:pt x="2186277" y="0"/>
                </a:lnTo>
                <a:lnTo>
                  <a:pt x="2186277" y="1232265"/>
                </a:lnTo>
                <a:lnTo>
                  <a:pt x="0" y="1232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399672" y="1186814"/>
            <a:ext cx="4201166" cy="766713"/>
          </a:xfrm>
          <a:custGeom>
            <a:avLst/>
            <a:gdLst/>
            <a:ahLst/>
            <a:cxnLst/>
            <a:rect r="r" b="b" t="t" l="l"/>
            <a:pathLst>
              <a:path h="766713" w="4201166">
                <a:moveTo>
                  <a:pt x="0" y="0"/>
                </a:moveTo>
                <a:lnTo>
                  <a:pt x="4201166" y="0"/>
                </a:lnTo>
                <a:lnTo>
                  <a:pt x="4201166" y="766713"/>
                </a:lnTo>
                <a:lnTo>
                  <a:pt x="0" y="766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201046" y="8424025"/>
            <a:ext cx="1971700" cy="1668551"/>
          </a:xfrm>
          <a:custGeom>
            <a:avLst/>
            <a:gdLst/>
            <a:ahLst/>
            <a:cxnLst/>
            <a:rect r="r" b="b" t="t" l="l"/>
            <a:pathLst>
              <a:path h="1668551" w="1971700">
                <a:moveTo>
                  <a:pt x="0" y="0"/>
                </a:moveTo>
                <a:lnTo>
                  <a:pt x="1971700" y="0"/>
                </a:lnTo>
                <a:lnTo>
                  <a:pt x="1971700" y="1668550"/>
                </a:lnTo>
                <a:lnTo>
                  <a:pt x="0" y="16685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478073" y="7442261"/>
            <a:ext cx="1843198" cy="2908400"/>
          </a:xfrm>
          <a:custGeom>
            <a:avLst/>
            <a:gdLst/>
            <a:ahLst/>
            <a:cxnLst/>
            <a:rect r="r" b="b" t="t" l="l"/>
            <a:pathLst>
              <a:path h="2908400" w="1843198">
                <a:moveTo>
                  <a:pt x="0" y="0"/>
                </a:moveTo>
                <a:lnTo>
                  <a:pt x="1843198" y="0"/>
                </a:lnTo>
                <a:lnTo>
                  <a:pt x="1843198" y="2908400"/>
                </a:lnTo>
                <a:lnTo>
                  <a:pt x="0" y="2908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308584" y="7610387"/>
            <a:ext cx="2517363" cy="2429255"/>
          </a:xfrm>
          <a:custGeom>
            <a:avLst/>
            <a:gdLst/>
            <a:ahLst/>
            <a:cxnLst/>
            <a:rect r="r" b="b" t="t" l="l"/>
            <a:pathLst>
              <a:path h="2429255" w="2517363">
                <a:moveTo>
                  <a:pt x="0" y="0"/>
                </a:moveTo>
                <a:lnTo>
                  <a:pt x="2517362" y="0"/>
                </a:lnTo>
                <a:lnTo>
                  <a:pt x="2517362" y="2429255"/>
                </a:lnTo>
                <a:lnTo>
                  <a:pt x="0" y="2429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57438" y="7881927"/>
            <a:ext cx="1591219" cy="2309156"/>
          </a:xfrm>
          <a:custGeom>
            <a:avLst/>
            <a:gdLst/>
            <a:ahLst/>
            <a:cxnLst/>
            <a:rect r="r" b="b" t="t" l="l"/>
            <a:pathLst>
              <a:path h="2309156" w="1591219">
                <a:moveTo>
                  <a:pt x="0" y="0"/>
                </a:moveTo>
                <a:lnTo>
                  <a:pt x="1591219" y="0"/>
                </a:lnTo>
                <a:lnTo>
                  <a:pt x="1591219" y="2309156"/>
                </a:lnTo>
                <a:lnTo>
                  <a:pt x="0" y="2309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66589" y="609728"/>
            <a:ext cx="8052169" cy="1459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50"/>
              </a:lnSpc>
            </a:pPr>
            <a:r>
              <a:rPr lang="en-US" sz="8535">
                <a:solidFill>
                  <a:srgbClr val="5F9A80"/>
                </a:solidFill>
                <a:latin typeface="StoryBook Rough"/>
              </a:rPr>
              <a:t>Наши правила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5506352"/>
            <a:ext cx="2732486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5F9A80"/>
                </a:solidFill>
                <a:latin typeface="StoryBook Rough"/>
              </a:rPr>
              <a:t>слушать и не баловаться на занятиях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522085" y="5456149"/>
            <a:ext cx="2732486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5F9A80"/>
                </a:solidFill>
                <a:latin typeface="StoryBook Rough"/>
              </a:rPr>
              <a:t>выполнять домашнее задание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014379" y="5631877"/>
            <a:ext cx="2770586" cy="181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5F9A80"/>
                </a:solidFill>
                <a:latin typeface="StoryBook Rough"/>
              </a:rPr>
              <a:t>Если меня нет, по кабинету не бегать, не прыгать, не стоять на голове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604589" y="5146587"/>
            <a:ext cx="2732486" cy="246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5F9A80"/>
                </a:solidFill>
                <a:latin typeface="StoryBook Rough"/>
              </a:rPr>
              <a:t>после занятий не убегать самому, ждать меня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98519" y="2978877"/>
            <a:ext cx="12801736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StoryBook Rough"/>
              </a:rPr>
              <a:t>Давайте, познакомимся еще и с правилами, которые</a:t>
            </a:r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StoryBook Rough"/>
              </a:rPr>
              <a:t> мы должны выполнять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9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6891" y="-293726"/>
            <a:ext cx="11141563" cy="11141563"/>
          </a:xfrm>
          <a:custGeom>
            <a:avLst/>
            <a:gdLst/>
            <a:ahLst/>
            <a:cxnLst/>
            <a:rect r="r" b="b" t="t" l="l"/>
            <a:pathLst>
              <a:path h="11141563" w="11141563">
                <a:moveTo>
                  <a:pt x="0" y="0"/>
                </a:moveTo>
                <a:lnTo>
                  <a:pt x="11141563" y="0"/>
                </a:lnTo>
                <a:lnTo>
                  <a:pt x="11141563" y="11141563"/>
                </a:lnTo>
                <a:lnTo>
                  <a:pt x="0" y="1114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551049" y="-293726"/>
            <a:ext cx="11141563" cy="11141563"/>
          </a:xfrm>
          <a:custGeom>
            <a:avLst/>
            <a:gdLst/>
            <a:ahLst/>
            <a:cxnLst/>
            <a:rect r="r" b="b" t="t" l="l"/>
            <a:pathLst>
              <a:path h="11141563" w="11141563">
                <a:moveTo>
                  <a:pt x="0" y="0"/>
                </a:moveTo>
                <a:lnTo>
                  <a:pt x="11141563" y="0"/>
                </a:lnTo>
                <a:lnTo>
                  <a:pt x="11141563" y="11141563"/>
                </a:lnTo>
                <a:lnTo>
                  <a:pt x="0" y="1114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61345" y="1761156"/>
            <a:ext cx="15565309" cy="6764688"/>
            <a:chOff x="0" y="0"/>
            <a:chExt cx="5678267" cy="24677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678267" cy="2467777"/>
            </a:xfrm>
            <a:custGeom>
              <a:avLst/>
              <a:gdLst/>
              <a:ahLst/>
              <a:cxnLst/>
              <a:rect r="r" b="b" t="t" l="l"/>
              <a:pathLst>
                <a:path h="2467777" w="5678267">
                  <a:moveTo>
                    <a:pt x="5553807" y="2467777"/>
                  </a:moveTo>
                  <a:lnTo>
                    <a:pt x="124460" y="2467777"/>
                  </a:lnTo>
                  <a:cubicBezTo>
                    <a:pt x="55880" y="2467777"/>
                    <a:pt x="0" y="2411897"/>
                    <a:pt x="0" y="2343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2343317"/>
                  </a:lnTo>
                  <a:cubicBezTo>
                    <a:pt x="5678267" y="2411897"/>
                    <a:pt x="5622387" y="2467777"/>
                    <a:pt x="5553807" y="24677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722206" y="7085928"/>
            <a:ext cx="3204263" cy="2879832"/>
          </a:xfrm>
          <a:custGeom>
            <a:avLst/>
            <a:gdLst/>
            <a:ahLst/>
            <a:cxnLst/>
            <a:rect r="r" b="b" t="t" l="l"/>
            <a:pathLst>
              <a:path h="2879832" w="3204263">
                <a:moveTo>
                  <a:pt x="0" y="0"/>
                </a:moveTo>
                <a:lnTo>
                  <a:pt x="3204263" y="0"/>
                </a:lnTo>
                <a:lnTo>
                  <a:pt x="3204263" y="2879832"/>
                </a:lnTo>
                <a:lnTo>
                  <a:pt x="0" y="2879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63662" y="2288132"/>
            <a:ext cx="14360676" cy="5548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37"/>
              </a:lnSpc>
            </a:pPr>
            <a:r>
              <a:rPr lang="en-US" sz="7884">
                <a:solidFill>
                  <a:srgbClr val="5F9A80"/>
                </a:solidFill>
                <a:latin typeface="StoryBook Rough"/>
              </a:rPr>
              <a:t>А я вам гарантирую много интересных занятий, на которых вы не будете скучать, веселые переменки, и подарочки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DAFuT4iViFw</dc:identifier>
  <dcterms:modified xsi:type="dcterms:W3CDTF">2011-08-01T06:04:30Z</dcterms:modified>
  <cp:revision>1</cp:revision>
  <dc:title>Green Geometry Class Syllabus Presentation</dc:title>
</cp:coreProperties>
</file>